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30"/>
  </p:notesMasterIdLst>
  <p:sldIdLst>
    <p:sldId id="454" r:id="rId2"/>
    <p:sldId id="498" r:id="rId3"/>
    <p:sldId id="505" r:id="rId4"/>
    <p:sldId id="559" r:id="rId5"/>
    <p:sldId id="560" r:id="rId6"/>
    <p:sldId id="509" r:id="rId7"/>
    <p:sldId id="543" r:id="rId8"/>
    <p:sldId id="523" r:id="rId9"/>
    <p:sldId id="544" r:id="rId10"/>
    <p:sldId id="510" r:id="rId11"/>
    <p:sldId id="524" r:id="rId12"/>
    <p:sldId id="511" r:id="rId13"/>
    <p:sldId id="525" r:id="rId14"/>
    <p:sldId id="526" r:id="rId15"/>
    <p:sldId id="342" r:id="rId16"/>
    <p:sldId id="343" r:id="rId17"/>
    <p:sldId id="545" r:id="rId18"/>
    <p:sldId id="512" r:id="rId19"/>
    <p:sldId id="513" r:id="rId20"/>
    <p:sldId id="527" r:id="rId21"/>
    <p:sldId id="514" r:id="rId22"/>
    <p:sldId id="378" r:id="rId23"/>
    <p:sldId id="379" r:id="rId24"/>
    <p:sldId id="515" r:id="rId25"/>
    <p:sldId id="546" r:id="rId26"/>
    <p:sldId id="547" r:id="rId27"/>
    <p:sldId id="548" r:id="rId28"/>
    <p:sldId id="522" r:id="rId2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C989E0-91AC-42C2-9974-EED7EE88B024}" v="3" dt="2022-02-08T14:16:09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149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9T03:40:10.059" v="412" actId="1076"/>
      <pc:docMkLst>
        <pc:docMk/>
      </pc:docMkLst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920820884" sldId="273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017417480" sldId="277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773510753" sldId="280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71235497" sldId="283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099089282" sldId="284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136622862" sldId="285"/>
        </pc:sldMkLst>
      </pc:sldChg>
      <pc:sldChg chg="addSp modSp mod">
        <pc:chgData name="Sherif Khattab" userId="c83b1e15-36f3-4f46-aceb-05aac24c545e" providerId="ADAL" clId="{D1F8C7F8-B63D-426F-B9AE-033C1F2663EE}" dt="2021-02-19T03:40:10.059" v="412" actId="1076"/>
        <pc:sldMkLst>
          <pc:docMk/>
          <pc:sldMk cId="1268007695" sldId="288"/>
        </pc:sldMkLst>
        <pc:spChg chg="mod">
          <ac:chgData name="Sherif Khattab" userId="c83b1e15-36f3-4f46-aceb-05aac24c545e" providerId="ADAL" clId="{D1F8C7F8-B63D-426F-B9AE-033C1F2663EE}" dt="2021-02-19T03:39:56.599" v="409" actId="27636"/>
          <ac:spMkLst>
            <pc:docMk/>
            <pc:sldMk cId="1268007695" sldId="288"/>
            <ac:spMk id="45061" creationId="{C82BDD8E-B02C-45D7-A4E1-5AA0B3D3D510}"/>
          </ac:spMkLst>
        </pc:spChg>
        <pc:picChg chg="add mod">
          <ac:chgData name="Sherif Khattab" userId="c83b1e15-36f3-4f46-aceb-05aac24c545e" providerId="ADAL" clId="{D1F8C7F8-B63D-426F-B9AE-033C1F2663EE}" dt="2021-02-19T03:40:10.059" v="412" actId="1076"/>
          <ac:picMkLst>
            <pc:docMk/>
            <pc:sldMk cId="1268007695" sldId="288"/>
            <ac:picMk id="3" creationId="{FAB5A6F1-6630-4DA0-9CA2-FAD14DB5308D}"/>
          </ac:picMkLst>
        </pc:picChg>
      </pc:sldChg>
      <pc:sldChg chg="modSp mod">
        <pc:chgData name="Sherif Khattab" userId="c83b1e15-36f3-4f46-aceb-05aac24c545e" providerId="ADAL" clId="{D1F8C7F8-B63D-426F-B9AE-033C1F2663EE}" dt="2021-02-18T17:39:06.054" v="295" actId="6549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  <pc:spChg chg="mod">
          <ac:chgData name="Sherif Khattab" userId="c83b1e15-36f3-4f46-aceb-05aac24c545e" providerId="ADAL" clId="{D1F8C7F8-B63D-426F-B9AE-033C1F2663EE}" dt="2021-02-18T17:39:06.054" v="295" actId="6549"/>
          <ac:spMkLst>
            <pc:docMk/>
            <pc:sldMk cId="463012687" sldId="289"/>
            <ac:spMk id="46282" creationId="{E7A6F565-6797-41A4-9E37-DE763723D06D}"/>
          </ac:spMkLst>
        </pc:spChg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574001865" sldId="464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2156977365" sldId="465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17329803" sldId="466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3643915362" sldId="467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1593910045" sldId="468"/>
        </pc:sldMkLst>
      </pc:sldChg>
      <pc:sldChg chg="add del">
        <pc:chgData name="Sherif Khattab" userId="c83b1e15-36f3-4f46-aceb-05aac24c545e" providerId="ADAL" clId="{D1F8C7F8-B63D-426F-B9AE-033C1F2663EE}" dt="2021-02-18T17:38:26.978" v="262" actId="47"/>
        <pc:sldMkLst>
          <pc:docMk/>
          <pc:sldMk cId="3392020218" sldId="469"/>
        </pc:sldMkLst>
      </pc:sldChg>
      <pc:sldChg chg="modSp mod">
        <pc:chgData name="Sherif Khattab" userId="c83b1e15-36f3-4f46-aceb-05aac24c545e" providerId="ADAL" clId="{D1F8C7F8-B63D-426F-B9AE-033C1F2663EE}" dt="2021-02-19T03:38:30.993" v="367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1F8C7F8-B63D-426F-B9AE-033C1F2663EE}" dt="2021-02-19T03:38:30.993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9T03:39:32.414" v="407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9T03:39:32.414" v="407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  <pc:sldChg chg="addSp delSp modSp new mod">
        <pc:chgData name="Sherif Khattab" userId="c83b1e15-36f3-4f46-aceb-05aac24c545e" providerId="ADAL" clId="{D1F8C7F8-B63D-426F-B9AE-033C1F2663EE}" dt="2021-02-19T03:39:09.827" v="406" actId="1076"/>
        <pc:sldMkLst>
          <pc:docMk/>
          <pc:sldMk cId="3364308863" sldId="521"/>
        </pc:sldMkLst>
        <pc:spChg chg="mod">
          <ac:chgData name="Sherif Khattab" userId="c83b1e15-36f3-4f46-aceb-05aac24c545e" providerId="ADAL" clId="{D1F8C7F8-B63D-426F-B9AE-033C1F2663EE}" dt="2021-02-19T03:38:50.883" v="401" actId="20577"/>
          <ac:spMkLst>
            <pc:docMk/>
            <pc:sldMk cId="3364308863" sldId="521"/>
            <ac:spMk id="2" creationId="{740FD18B-897C-4780-8A5C-23717D65EEF2}"/>
          </ac:spMkLst>
        </pc:spChg>
        <pc:picChg chg="add mod">
          <ac:chgData name="Sherif Khattab" userId="c83b1e15-36f3-4f46-aceb-05aac24c545e" providerId="ADAL" clId="{D1F8C7F8-B63D-426F-B9AE-033C1F2663EE}" dt="2021-02-19T03:39:09.827" v="406" actId="1076"/>
          <ac:picMkLst>
            <pc:docMk/>
            <pc:sldMk cId="3364308863" sldId="521"/>
            <ac:picMk id="8" creationId="{5952D0CE-9495-421E-AC17-8DD3F137F580}"/>
          </ac:picMkLst>
        </pc:picChg>
        <pc:inkChg chg="add del">
          <ac:chgData name="Sherif Khattab" userId="c83b1e15-36f3-4f46-aceb-05aac24c545e" providerId="ADAL" clId="{D1F8C7F8-B63D-426F-B9AE-033C1F2663EE}" dt="2021-02-19T03:38:55.933" v="403"/>
          <ac:inkMkLst>
            <pc:docMk/>
            <pc:sldMk cId="3364308863" sldId="521"/>
            <ac:inkMk id="6" creationId="{F3A1FFC8-508E-4263-9C8A-5DC683D4D109}"/>
          </ac:inkMkLst>
        </pc:inkChg>
      </pc:sldChg>
    </pc:docChg>
  </pc:docChgLst>
  <pc:docChgLst>
    <pc:chgData name="Khattab, Sherif" userId="c83b1e15-36f3-4f46-aceb-05aac24c545e" providerId="ADAL" clId="{5F92678B-265D-4D46-94B4-5CC475EDA587}"/>
    <pc:docChg chg="custSel addSld delSld modSld sldOrd">
      <pc:chgData name="Khattab, Sherif" userId="c83b1e15-36f3-4f46-aceb-05aac24c545e" providerId="ADAL" clId="{5F92678B-265D-4D46-94B4-5CC475EDA587}" dt="2021-10-05T16:11:32.441" v="396" actId="2696"/>
      <pc:docMkLst>
        <pc:docMk/>
      </pc:docMkLst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63012687" sldId="28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271999567" sldId="349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990797458" sldId="378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736486443" sldId="37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337868689" sldId="381"/>
        </pc:sldMkLst>
      </pc:sldChg>
      <pc:sldChg chg="add del">
        <pc:chgData name="Khattab, Sherif" userId="c83b1e15-36f3-4f46-aceb-05aac24c545e" providerId="ADAL" clId="{5F92678B-265D-4D46-94B4-5CC475EDA587}" dt="2021-09-30T16:10:27.789" v="388" actId="47"/>
        <pc:sldMkLst>
          <pc:docMk/>
          <pc:sldMk cId="3851230975" sldId="382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591837287" sldId="384"/>
        </pc:sldMkLst>
      </pc:sldChg>
      <pc:sldChg chg="add del">
        <pc:chgData name="Khattab, Sherif" userId="c83b1e15-36f3-4f46-aceb-05aac24c545e" providerId="ADAL" clId="{5F92678B-265D-4D46-94B4-5CC475EDA587}" dt="2021-09-30T16:10:27.174" v="387" actId="47"/>
        <pc:sldMkLst>
          <pc:docMk/>
          <pc:sldMk cId="1898410716" sldId="385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5F92678B-265D-4D46-94B4-5CC475EDA587}" dt="2021-09-30T16:03:01.658" v="5" actId="47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5F92678B-265D-4D46-94B4-5CC475EDA587}" dt="2021-10-04T16:42:20.517" v="395" actId="6549"/>
        <pc:sldMkLst>
          <pc:docMk/>
          <pc:sldMk cId="3903507516" sldId="498"/>
        </pc:sldMkLst>
        <pc:spChg chg="mod">
          <ac:chgData name="Khattab, Sherif" userId="c83b1e15-36f3-4f46-aceb-05aac24c545e" providerId="ADAL" clId="{5F92678B-265D-4D46-94B4-5CC475EDA587}" dt="2021-10-04T16:42:20.517" v="395" actId="6549"/>
          <ac:spMkLst>
            <pc:docMk/>
            <pc:sldMk cId="3903507516" sldId="498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5F92678B-265D-4D46-94B4-5CC475EDA587}" dt="2021-09-30T16:02:07.054" v="1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5F92678B-265D-4D46-94B4-5CC475EDA587}" dt="2021-09-30T16:04:46.773" v="20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5F92678B-265D-4D46-94B4-5CC475EDA587}" dt="2021-09-30T16:04:46.773" v="20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5F92678B-265D-4D46-94B4-5CC475EDA587}" dt="2021-09-30T16:07:19.248" v="382" actId="47"/>
        <pc:sldMkLst>
          <pc:docMk/>
          <pc:sldMk cId="3652489610" sldId="506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907412692" sldId="512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017477705" sldId="513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1468641068" sldId="514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793897325" sldId="515"/>
        </pc:sldMkLst>
      </pc:sldChg>
      <pc:sldChg chg="add del">
        <pc:chgData name="Khattab, Sherif" userId="c83b1e15-36f3-4f46-aceb-05aac24c545e" providerId="ADAL" clId="{5F92678B-265D-4D46-94B4-5CC475EDA587}" dt="2021-09-30T16:07:13.193" v="379" actId="47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5F92678B-265D-4D46-94B4-5CC475EDA587}" dt="2021-09-30T16:07:21.067" v="383" actId="47"/>
        <pc:sldMkLst>
          <pc:docMk/>
          <pc:sldMk cId="1616471687" sldId="518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504930043" sldId="519"/>
        </pc:sldMkLst>
      </pc:sldChg>
      <pc:sldChg chg="add del">
        <pc:chgData name="Khattab, Sherif" userId="c83b1e15-36f3-4f46-aceb-05aac24c545e" providerId="ADAL" clId="{5F92678B-265D-4D46-94B4-5CC475EDA587}" dt="2021-09-30T16:10:28.947" v="389" actId="47"/>
        <pc:sldMkLst>
          <pc:docMk/>
          <pc:sldMk cId="2126070970" sldId="520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000814537" sldId="521"/>
        </pc:sldMkLst>
      </pc:sldChg>
      <pc:sldChg chg="del">
        <pc:chgData name="Khattab, Sherif" userId="c83b1e15-36f3-4f46-aceb-05aac24c545e" providerId="ADAL" clId="{5F92678B-265D-4D46-94B4-5CC475EDA587}" dt="2021-09-30T16:04:52.627" v="210" actId="2696"/>
        <pc:sldMkLst>
          <pc:docMk/>
          <pc:sldMk cId="3364308863" sldId="521"/>
        </pc:sldMkLst>
      </pc:sldChg>
      <pc:sldChg chg="add">
        <pc:chgData name="Khattab, Sherif" userId="c83b1e15-36f3-4f46-aceb-05aac24c545e" providerId="ADAL" clId="{5F92678B-265D-4D46-94B4-5CC475EDA587}" dt="2021-09-30T16:10:39.338" v="390"/>
        <pc:sldMkLst>
          <pc:docMk/>
          <pc:sldMk cId="1699469998" sldId="522"/>
        </pc:sldMkLst>
      </pc:sldChg>
      <pc:sldChg chg="add del">
        <pc:chgData name="Khattab, Sherif" userId="c83b1e15-36f3-4f46-aceb-05aac24c545e" providerId="ADAL" clId="{5F92678B-265D-4D46-94B4-5CC475EDA587}" dt="2021-09-30T16:07:24.166" v="384" actId="2696"/>
        <pc:sldMkLst>
          <pc:docMk/>
          <pc:sldMk cId="3046460320" sldId="522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989127528" sldId="527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959171718" sldId="545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2259346312" sldId="546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3876805328" sldId="547"/>
        </pc:sldMkLst>
      </pc:sldChg>
      <pc:sldChg chg="add">
        <pc:chgData name="Khattab, Sherif" userId="c83b1e15-36f3-4f46-aceb-05aac24c545e" providerId="ADAL" clId="{5F92678B-265D-4D46-94B4-5CC475EDA587}" dt="2021-09-30T16:02:21.326" v="4"/>
        <pc:sldMkLst>
          <pc:docMk/>
          <pc:sldMk cId="1302483671" sldId="548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082589092" sldId="549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2768642374" sldId="550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850740189" sldId="551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1401906409" sldId="552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441821993" sldId="553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3858160310" sldId="554"/>
        </pc:sldMkLst>
      </pc:sldChg>
      <pc:sldChg chg="add del">
        <pc:chgData name="Khattab, Sherif" userId="c83b1e15-36f3-4f46-aceb-05aac24c545e" providerId="ADAL" clId="{5F92678B-265D-4D46-94B4-5CC475EDA587}" dt="2021-10-05T16:11:32.441" v="396" actId="2696"/>
        <pc:sldMkLst>
          <pc:docMk/>
          <pc:sldMk cId="924667073" sldId="555"/>
        </pc:sldMkLst>
      </pc:sldChg>
      <pc:sldChg chg="add del ord">
        <pc:chgData name="Khattab, Sherif" userId="c83b1e15-36f3-4f46-aceb-05aac24c545e" providerId="ADAL" clId="{5F92678B-265D-4D46-94B4-5CC475EDA587}" dt="2021-10-05T16:11:32.441" v="396" actId="2696"/>
        <pc:sldMkLst>
          <pc:docMk/>
          <pc:sldMk cId="2842851832" sldId="556"/>
        </pc:sldMkLst>
      </pc:sldChg>
      <pc:sldChg chg="add del">
        <pc:chgData name="Khattab, Sherif" userId="c83b1e15-36f3-4f46-aceb-05aac24c545e" providerId="ADAL" clId="{5F92678B-265D-4D46-94B4-5CC475EDA587}" dt="2021-09-30T16:07:15.446" v="380" actId="47"/>
        <pc:sldMkLst>
          <pc:docMk/>
          <pc:sldMk cId="3228093271" sldId="557"/>
        </pc:sldMkLst>
      </pc:sldChg>
      <pc:sldChg chg="add del">
        <pc:chgData name="Khattab, Sherif" userId="c83b1e15-36f3-4f46-aceb-05aac24c545e" providerId="ADAL" clId="{5F92678B-265D-4D46-94B4-5CC475EDA587}" dt="2021-09-30T16:07:16.008" v="381" actId="47"/>
        <pc:sldMkLst>
          <pc:docMk/>
          <pc:sldMk cId="1343377634" sldId="558"/>
        </pc:sldMkLst>
      </pc:sldChg>
      <pc:sldChg chg="modSp new mod">
        <pc:chgData name="Khattab, Sherif" userId="c83b1e15-36f3-4f46-aceb-05aac24c545e" providerId="ADAL" clId="{5F92678B-265D-4D46-94B4-5CC475EDA587}" dt="2021-09-30T16:05:23.204" v="235" actId="20577"/>
        <pc:sldMkLst>
          <pc:docMk/>
          <pc:sldMk cId="25940297" sldId="559"/>
        </pc:sldMkLst>
        <pc:spChg chg="mod">
          <ac:chgData name="Khattab, Sherif" userId="c83b1e15-36f3-4f46-aceb-05aac24c545e" providerId="ADAL" clId="{5F92678B-265D-4D46-94B4-5CC475EDA587}" dt="2021-09-30T16:05:23.204" v="235" actId="20577"/>
          <ac:spMkLst>
            <pc:docMk/>
            <pc:sldMk cId="25940297" sldId="559"/>
            <ac:spMk id="2" creationId="{9B3E4D42-8F18-4882-97A4-82789ADF4273}"/>
          </ac:spMkLst>
        </pc:spChg>
      </pc:sldChg>
      <pc:sldChg chg="modSp new mod">
        <pc:chgData name="Khattab, Sherif" userId="c83b1e15-36f3-4f46-aceb-05aac24c545e" providerId="ADAL" clId="{5F92678B-265D-4D46-94B4-5CC475EDA587}" dt="2021-09-30T16:06:13.956" v="378" actId="20577"/>
        <pc:sldMkLst>
          <pc:docMk/>
          <pc:sldMk cId="2984359601" sldId="560"/>
        </pc:sldMkLst>
        <pc:spChg chg="mod">
          <ac:chgData name="Khattab, Sherif" userId="c83b1e15-36f3-4f46-aceb-05aac24c545e" providerId="ADAL" clId="{5F92678B-265D-4D46-94B4-5CC475EDA587}" dt="2021-09-30T16:05:34.159" v="254" actId="5793"/>
          <ac:spMkLst>
            <pc:docMk/>
            <pc:sldMk cId="2984359601" sldId="560"/>
            <ac:spMk id="2" creationId="{56232F58-9C18-47CD-A244-694BBC62F61C}"/>
          </ac:spMkLst>
        </pc:spChg>
        <pc:spChg chg="mod">
          <ac:chgData name="Khattab, Sherif" userId="c83b1e15-36f3-4f46-aceb-05aac24c545e" providerId="ADAL" clId="{5F92678B-265D-4D46-94B4-5CC475EDA587}" dt="2021-09-30T16:06:13.956" v="378" actId="20577"/>
          <ac:spMkLst>
            <pc:docMk/>
            <pc:sldMk cId="2984359601" sldId="560"/>
            <ac:spMk id="3" creationId="{C119AD50-CA5F-42C5-B28B-3C5A51ABB173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86C989E0-91AC-42C2-9974-EED7EE88B024}"/>
    <pc:docChg chg="addSld delSld modSld">
      <pc:chgData name="Khattab, Sherif" userId="c83b1e15-36f3-4f46-aceb-05aac24c545e" providerId="ADAL" clId="{86C989E0-91AC-42C2-9974-EED7EE88B024}" dt="2022-02-08T14:16:09.671" v="13"/>
      <pc:docMkLst>
        <pc:docMk/>
      </pc:docMkLst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1806563943" sldId="342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1167711490" sldId="343"/>
        </pc:sldMkLst>
      </pc:sldChg>
      <pc:sldChg chg="modSp mod">
        <pc:chgData name="Khattab, Sherif" userId="c83b1e15-36f3-4f46-aceb-05aac24c545e" providerId="ADAL" clId="{86C989E0-91AC-42C2-9974-EED7EE88B024}" dt="2022-02-03T14:11:40.579" v="10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86C989E0-91AC-42C2-9974-EED7EE88B024}" dt="2022-02-03T14:11:40.579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707882026" sldId="509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2108493189" sldId="510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2618280309" sldId="511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1471214150" sldId="523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1839202036" sldId="524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1301141676" sldId="525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3336646820" sldId="526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3718964789" sldId="543"/>
        </pc:sldMkLst>
      </pc:sldChg>
      <pc:sldChg chg="add del">
        <pc:chgData name="Khattab, Sherif" userId="c83b1e15-36f3-4f46-aceb-05aac24c545e" providerId="ADAL" clId="{86C989E0-91AC-42C2-9974-EED7EE88B024}" dt="2022-02-08T14:16:09.671" v="13"/>
        <pc:sldMkLst>
          <pc:docMk/>
          <pc:sldMk cId="486560120" sldId="544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6B32A7CB-D6D5-4A46-AB03-3D776A5A722B}"/>
    <pc:docChg chg="modSld">
      <pc:chgData name="Khattab, Sherif" userId="c83b1e15-36f3-4f46-aceb-05aac24c545e" providerId="ADAL" clId="{6B32A7CB-D6D5-4A46-AB03-3D776A5A722B}" dt="2021-09-01T06:17:51.524" v="0"/>
      <pc:docMkLst>
        <pc:docMk/>
      </pc:docMkLst>
      <pc:sldChg chg="modSp">
        <pc:chgData name="Khattab, Sherif" userId="c83b1e15-36f3-4f46-aceb-05aac24c545e" providerId="ADAL" clId="{6B32A7CB-D6D5-4A46-AB03-3D776A5A722B}" dt="2021-09-01T06:17:51.524" v="0"/>
        <pc:sldMkLst>
          <pc:docMk/>
          <pc:sldMk cId="1330366002" sldId="454"/>
        </pc:sldMkLst>
        <pc:spChg chg="mod">
          <ac:chgData name="Khattab, Sherif" userId="c83b1e15-36f3-4f46-aceb-05aac24c545e" providerId="ADAL" clId="{6B32A7CB-D6D5-4A46-AB03-3D776A5A722B}" dt="2021-09-01T06:17:51.524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5T05:19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1095 6912 0 0,'0'0'528'0'0,"2"0"-342"0"0,6 3 1013 0 0,-1-2-1 0 0,0 1 0 0 0,12 0 0 0 0,48-2 3547 0 0,-36 0-4698 0 0,-26 0-30 0 0,-1 0-1 0 0,1 0 0 0 0,0-1 1 0 0,-1 1-1 0 0,1-1 0 0 0,0 0 1 0 0,-1 0-1 0 0,1 0 0 0 0,-1-1 1 0 0,0 0-1 0 0,7-3 0 0 0,28-11 25 0 0,-31 13-23 0 0,1 0-1 0 0,-1 0 1 0 0,0-1-1 0 0,10-6 0 0 0,-5 0 27 0 0,0-1 0 0 0,17-20 0 0 0,2-1 220 0 0,-10 11-73 0 0,-2-1 0 0 0,0-1-1 0 0,-1 0 1 0 0,-2-2 0 0 0,0 0-1 0 0,14-30 1 0 0,-13 22-143 0 0,-6 12-12 0 0,11-29 0 0 0,24-80 425 0 0,-43 114-296 0 0,0-1-1 0 0,-1 1 0 0 0,-1-1 0 0 0,-1-19 1 0 0,1 1 197 0 0,0 16-219 0 0,-2-1 0 0 0,0 0-1 0 0,-2 0 1 0 0,0 1 0 0 0,-5-21-1 0 0,2 15-104 0 0,4 17-25 0 0,0 1-1 0 0,-1 0 1 0 0,-4-13-1 0 0,-8-20 75 0 0,11 28-29 0 0,0 1 1 0 0,-1 0-1 0 0,-6-11 0 0 0,6 16-12 0 0,2 1 44 0 0,-1 0 0 0 0,1 0 0 0 0,-2 0 0 0 0,1 0 0 0 0,0 1 0 0 0,-8-9 0 0 0,-9-7 413 0 0,19 18-439 0 0,-1-1 0 0 0,0 1-1 0 0,0 0 1 0 0,1 0 0 0 0,-1 0-1 0 0,-1 0 1 0 0,1 1 0 0 0,0-1-1 0 0,0 0 1 0 0,-1 1 0 0 0,1-1 0 0 0,-1 1-1 0 0,-3-1 1 0 0,3 1-47 0 0,-1 0 43 0 0,0 0 1 0 0,0 0 0 0 0,-1 0 0 0 0,-6 1-1 0 0,10 0-50 0 0,-1 0 0 0 0,1 0 0 0 0,0 0 0 0 0,0 0 0 0 0,-1 1 1 0 0,1-1-1 0 0,0 1 0 0 0,0-1 0 0 0,-1 1 0 0 0,1-1 0 0 0,0 1 0 0 0,0 0 0 0 0,0-1 0 0 0,0 1 0 0 0,0 0 0 0 0,0 0 0 0 0,0 0 0 0 0,0 0 0 0 0,-1 2 0 0 0,-8 10-8 0 0,-19 31-16 0 0,16-19-35 0 0,2 1-1 0 0,-16 51 1 0 0,15-42 57 0 0,7-15-25 0 0,-5 31 0 0 0,-4 12-13 0 0,0-3 30 0 0,3-8 0 0 0,-8 43-39 0 0,6-26 14 0 0,7-33-5 0 0,-2 60 0 0 0,5-43 16 0 0,-2 92-40 0 0,3-70 22 0 0,9 80 0 0 0,-6-142 32 0 0,2 0 0 0 0,4 17 0 0 0,3 10 0 0 0,-3-9 13 0 0,2-1 0 0 0,1-1 0 0 0,16 33 0 0 0,4 13 18 0 0,-24-63 10 0 0,0 0-1 0 0,1 0 1 0 0,0-1 0 0 0,9 12-1 0 0,6 8 66 0 0,-13-19-51 0 0,0-1 0 0 0,20 19 1 0 0,-17-18 2 0 0,-6-7-32 0 0,-1 0 0 0 0,1-1 0 0 0,0 0 0 0 0,0 0 0 0 0,0 0-1 0 0,1-1 1 0 0,-1 1 0 0 0,11 2 0 0 0,3 0 104 0 0,34 5 1 0 0,-41-8-81 0 0,-6-2-32 0 0,1 0 0 0 0,0-1 0 0 0,0 0 0 0 0,0-1-1 0 0,0 1 1 0 0,-1-1 0 0 0,1-1 0 0 0,0 1 0 0 0,-1-1-1 0 0,11-5 1 0 0,8-4-104 0 0,38-23 0 0 0,-44 23-74 0 0,-1-1-1248 0 0,-1 0 0 0 0,-1-2 0 0 0,-1 0 0 0 0,23-24 0 0 0,-39 38 1375 0 0,15-14-1933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5T05:19:0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367 244 13992 0 0,'0'0'2449'0'0,"-1"0"-2186"0"0,0-1 0 0 0,1 1 0 0 0,-1 0 0 0 0,0 0 0 0 0,0 0 0 0 0,0 0 0 0 0,0 0 0 0 0,1 1 0 0 0,-1-1 0 0 0,0 0 0 0 0,0 0 0 0 0,0 0 0 0 0,-1 1 0 0 0,-8 6-109 0 0,0 1-1 0 0,0-1 1 0 0,1 2-1 0 0,0-1 1 0 0,0 1-1 0 0,1 0 1 0 0,-10 15-1 0 0,16-21-152 0 0,0 1-1 0 0,0-1 0 0 0,0 1 0 0 0,1-1 0 0 0,-2 8 0 0 0,-7 14-13 0 0,5-16 1 0 0,1 1-1 0 0,0-1 0 0 0,0 1 1 0 0,1 0-1 0 0,0 0 0 0 0,1 0 1 0 0,-3 20-1 0 0,4-8 6 0 0,1 0-1 0 0,4 39 0 0 0,-2-54 8 0 0,-1 1-1 0 0,1-1 1 0 0,0 0-1 0 0,1 0 0 0 0,0 0 1 0 0,0 0-1 0 0,0 0 1 0 0,6 7-1 0 0,5 6-28 0 0,19 22-1 0 0,-26-34 32 0 0,0 0 0 0 0,0-1 0 0 0,1 0 0 0 0,0 0 0 0 0,0 0 0 0 0,0-1 0 0 0,1-1 0 0 0,0 1 0 0 0,0-2 0 0 0,19 8 0 0 0,-25-11 26 0 0,0-1 0 0 0,-1 1-1 0 0,1-1 1 0 0,0 0 0 0 0,0 0 0 0 0,0 0 0 0 0,0 0 0 0 0,0 0 0 0 0,0-1 0 0 0,-1 1 0 0 0,1-1 0 0 0,0 0 0 0 0,0 0 0 0 0,-1 0 0 0 0,1 0 0 0 0,3-2 0 0 0,-2 0 28 0 0,-1 1 0 0 0,1 0 1 0 0,-1-1-1 0 0,1 0 1 0 0,-1 0-1 0 0,0 0 1 0 0,0 0-1 0 0,0 0 1 0 0,-1-1-1 0 0,3-3 1 0 0,2-6-41 0 0,0 0 0 0 0,-1 0 0 0 0,-1-1 0 0 0,0 0 1 0 0,-1 0-1 0 0,-1 0 0 0 0,0 0 0 0 0,-1-1 0 0 0,0 1 1 0 0,-2-1-1 0 0,1 1 0 0 0,-2-1 0 0 0,-3-25 0 0 0,1 30 5 0 0,-1 0 0 0 0,0 0-1 0 0,-1 0 1 0 0,0 1 0 0 0,-1 0 0 0 0,1 0-1 0 0,-15-16 1 0 0,4 4 45 0 0,6 8-6 0 0,-1 1 0 0 0,0 0 0 0 0,-1 1-1 0 0,0 0 1 0 0,-1 1 0 0 0,-21-14 0 0 0,9 9-12 0 0,-1 2 1 0 0,-47-19-1 0 0,62 28-93 0 0,1 1 1 0 0,0 0-1 0 0,-1 0 0 0 0,0 1 0 0 0,-21-1 0 0 0,28 3 9 0 0,-1 0 1 0 0,1 0-1 0 0,-1 1 0 0 0,1 0 0 0 0,0-1 0 0 0,-1 2 0 0 0,1-1 0 0 0,0 0 0 0 0,0 1 1 0 0,0 0-1 0 0,0 0 0 0 0,0 0 0 0 0,0 0 0 0 0,0 1 0 0 0,1 0 0 0 0,-1-1 1 0 0,-4 6-1 0 0,-8 8-68 0 0,11-11 37 0 0,0 0 0 0 0,0 0 1 0 0,0 0-1 0 0,1 1 0 0 0,-1 0 1 0 0,1 0-1 0 0,1 0 0 0 0,-1 0 1 0 0,-4 12-1 0 0,5-7-111 0 0,2-9 182 0 0,0 0-1 0 0,0 1 1 0 0,0-1 0 0 0,0 1-1 0 0,0-1 1 0 0,1 1-1 0 0,-1-1 1 0 0,1 1 0 0 0,0 0-1 0 0,0-1 1 0 0,0 1-1 0 0,0-1 1 0 0,0 1 0 0 0,1-1-1 0 0,-1 1 1 0 0,1-1-1 0 0,0 1 1 0 0,1 3 0 0 0,-1-4 49 0 0,0 1 0 0 0,1 0 0 0 0,0-1 0 0 0,-1 0 0 0 0,1 1 0 0 0,0-1 0 0 0,0 0 0 0 0,0 0 0 0 0,0 0 0 0 0,6 4-1 0 0,-2-3-8 0 0,0 0-1 0 0,0 0 1 0 0,11 2-1 0 0,-17-4-41 0 0,16 3 110 0 0,0 0-1 0 0,0-1 1 0 0,0-1-1 0 0,0-1 0 0 0,0 0 1 0 0,0-1-1 0 0,0 0 1 0 0,21-4-1 0 0,5-3 659 0 0,80-25 0 0 0,-90 20-404 0 0,38-19 0 0 0,-26 10-97 0 0,14-5-167 0 0,0-4 0 0 0,-2-2 0 0 0,-1-2 0 0 0,-2-3 0 0 0,-1-2 0 0 0,64-63 0 0 0,-78 64-1014 0 0,-5 3-330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customXml" Target="../ink/ink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6849A06-BBDF-C040-849E-A024B4FC2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Monitor semantics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CC82A9AD-5F15-AB49-8F90-FE2C306DA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Question: which process gets the monitor after Signal()?</a:t>
            </a:r>
            <a:endParaRPr lang="en-US" altLang="en-US" sz="2205"/>
          </a:p>
          <a:p>
            <a:r>
              <a:rPr lang="en-US" altLang="en-US" sz="2205"/>
              <a:t>Problem: P signals on condition variable X, waking Q</a:t>
            </a:r>
          </a:p>
          <a:p>
            <a:pPr lvl="1"/>
            <a:r>
              <a:rPr lang="en-US" altLang="en-US" sz="1984"/>
              <a:t>Both can’t be active in the monitor at the same time</a:t>
            </a:r>
          </a:p>
          <a:p>
            <a:pPr lvl="1"/>
            <a:r>
              <a:rPr lang="en-US" altLang="en-US" sz="1984"/>
              <a:t>Which one continues first?</a:t>
            </a:r>
          </a:p>
          <a:p>
            <a:r>
              <a:rPr lang="en-US" altLang="en-US" sz="2205"/>
              <a:t>Mesa semantics</a:t>
            </a:r>
          </a:p>
          <a:p>
            <a:pPr lvl="1"/>
            <a:r>
              <a:rPr lang="en-US" altLang="en-US" sz="1984"/>
              <a:t>Signaling process (P) continues first</a:t>
            </a:r>
          </a:p>
          <a:p>
            <a:pPr lvl="1"/>
            <a:r>
              <a:rPr lang="en-US" altLang="en-US" sz="1984"/>
              <a:t>Q resumes when P leaves the monitor</a:t>
            </a:r>
          </a:p>
          <a:p>
            <a:pPr lvl="1"/>
            <a:r>
              <a:rPr lang="en-US" altLang="en-US" sz="1984"/>
              <a:t>Seems more logical: why suspend P when it signals?</a:t>
            </a:r>
          </a:p>
          <a:p>
            <a:r>
              <a:rPr lang="en-US" altLang="en-US" sz="2205"/>
              <a:t>Hoare semantics</a:t>
            </a:r>
          </a:p>
          <a:p>
            <a:pPr lvl="1"/>
            <a:r>
              <a:rPr lang="en-US" altLang="en-US" sz="1984"/>
              <a:t>Awakened process (Q) continues first</a:t>
            </a:r>
          </a:p>
          <a:p>
            <a:pPr lvl="1"/>
            <a:r>
              <a:rPr lang="en-US" altLang="en-US" sz="1984"/>
              <a:t>P resumes when Q leaves the monitor</a:t>
            </a:r>
          </a:p>
          <a:p>
            <a:pPr lvl="1"/>
            <a:r>
              <a:rPr lang="en-US" altLang="en-US" sz="1984"/>
              <a:t>May be better: condition that Q wanted may no longer hold when P leaves the monitor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FE3FF-96E0-4A48-9771-0902F36838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FFB91-7C27-6641-9A78-BE1CCACB6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605AD16-7E17-E240-9F1F-DD4A412A30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493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B234-906C-4327-A66D-340E7842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and Signaled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8B08-BF1C-4E02-93FA-5EF2383D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174D2-1E51-4FAB-A808-CA9B83D446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F94C-7C14-4E71-86C0-3920F2BA3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DEC10-D877-4151-B693-363E53F8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1174137"/>
            <a:ext cx="8505043" cy="5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0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2A36-644B-4455-AAF1-D5AC3A50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 Variables wait()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77BB-8C70-4DB7-8013-E006AFF8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 while loop around the wait()</a:t>
            </a:r>
          </a:p>
          <a:p>
            <a:pPr marL="457200" lvl="1" indent="0">
              <a:buNone/>
            </a:pPr>
            <a:r>
              <a:rPr lang="en-US"/>
              <a:t>While(some condition)</a:t>
            </a:r>
          </a:p>
          <a:p>
            <a:pPr marL="914400" lvl="2" indent="0">
              <a:buNone/>
            </a:pPr>
            <a:r>
              <a:rPr lang="en-US" err="1"/>
              <a:t>condvar.wait</a:t>
            </a:r>
            <a:r>
              <a:rPr lang="en-US"/>
              <a:t>();</a:t>
            </a:r>
          </a:p>
          <a:p>
            <a:pPr marL="914400" lvl="2" indent="0">
              <a:buNone/>
            </a:pPr>
            <a:endParaRPr lang="en-US"/>
          </a:p>
          <a:p>
            <a:r>
              <a:rPr lang="en-US"/>
              <a:t>Why??</a:t>
            </a:r>
          </a:p>
          <a:p>
            <a:pPr lvl="1"/>
            <a:r>
              <a:rPr lang="en-US"/>
              <a:t>Think Mesa semantics!</a:t>
            </a:r>
          </a:p>
          <a:p>
            <a:pPr lvl="1"/>
            <a:r>
              <a:rPr lang="en-US"/>
              <a:t>Spurious wakeups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72CC-2A36-485C-A720-AF60B401EE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78BCB-9A35-4623-BF30-BCEE43347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8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8BB0-4CEC-42B9-88B0-D3FE7DFF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while instead of if with wait()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16F4-F6C9-43BF-B04B-493008A9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80379-8FCA-4B38-95A2-E2A1C751A1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BEF3C-D718-4A83-92E3-EEB2A4D0A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C1565-54AF-4138-875D-F79543CE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31" y="866633"/>
            <a:ext cx="9409245" cy="62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4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EF80-237B-4976-8DB8-56559DC0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Lock and Condition Variable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B2AEC-3EAD-40DE-8348-20C829A8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50A83-F34E-40B0-ABFB-025AC83CD3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180B8-9659-4EFC-B260-A47FDB65D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8B6F8-87F3-49A7-9B45-E2EBAC6F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8" y="782755"/>
            <a:ext cx="9091999" cy="60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Rectangle 5">
            <a:extLst>
              <a:ext uri="{FF2B5EF4-FFF2-40B4-BE49-F238E27FC236}">
                <a16:creationId xmlns:a16="http://schemas.microsoft.com/office/drawing/2014/main" id="{BDC36B20-DEF6-BF4D-B0E7-8F5461CE0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locks with semaphores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58C40865-3753-A447-9770-211D098125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 mutex to ensure exclusion within the lock bounds</a:t>
            </a:r>
          </a:p>
          <a:p>
            <a:r>
              <a:rPr lang="en-US" altLang="en-US" sz="2646"/>
              <a:t>Use next to give lock to processes with a higher priority (why?)</a:t>
            </a:r>
          </a:p>
          <a:p>
            <a:r>
              <a:rPr lang="en-US" altLang="en-US" sz="2646"/>
              <a:t>nextCount indicates whether there are any higher priority waiters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9B925F-4BC9-934E-AB01-067F794B52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731FB3-7935-8345-B6C7-AEE0B0224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5BCE3DC-1A68-4F4D-A17E-03E59ED67E1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F5CE3AB5-434E-474B-A96C-F389E4D09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48" y="2330924"/>
            <a:ext cx="4000328" cy="145369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class Lock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Semaphore mutex(1);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Semaphore next(0);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int nextCount = 0;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};</a:t>
            </a:r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6110DD74-0801-1A49-A10E-4A6F7046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48" y="3984604"/>
            <a:ext cx="4000328" cy="11822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Lock::Acquire()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mutex.down();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B8E45748-A3E1-164C-9B91-DEA8FAC91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48" y="5323296"/>
            <a:ext cx="4000328" cy="199666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Lock::Release()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(nextCount &gt; 0)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next.up();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else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mutex.up();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656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Rectangle 6">
            <a:extLst>
              <a:ext uri="{FF2B5EF4-FFF2-40B4-BE49-F238E27FC236}">
                <a16:creationId xmlns:a16="http://schemas.microsoft.com/office/drawing/2014/main" id="{8B17F8A5-FE1E-5540-991C-590D33FA2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condition variables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98D1A996-CF96-BF4C-9178-C10B8182C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646"/>
              <a:t>Are these Hoare or Mesa semantics?</a:t>
            </a:r>
          </a:p>
          <a:p>
            <a:r>
              <a:rPr lang="en-US" altLang="en-US" sz="2646"/>
              <a:t>Can there be multiple condition variables for a single Lock?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2500EF2-C006-2647-8CFD-300FA28B30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513A82D-D95D-3B46-B415-F25C0E574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24C0254-9B4A-0043-88F3-0747A078613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13C05B8A-ACE5-5649-A187-2159DE7C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733" y="2153666"/>
            <a:ext cx="3998579" cy="145369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class Condition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Lock *lock;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Semaphore condSem(0);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int semCount = 0;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};</a:t>
            </a:r>
          </a:p>
        </p:txBody>
      </p:sp>
      <p:sp>
        <p:nvSpPr>
          <p:cNvPr id="111619" name="Text Box 3">
            <a:extLst>
              <a:ext uri="{FF2B5EF4-FFF2-40B4-BE49-F238E27FC236}">
                <a16:creationId xmlns:a16="http://schemas.microsoft.com/office/drawing/2014/main" id="{6FF02F7D-1C5E-EB45-93DD-B7C986270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733" y="3886092"/>
            <a:ext cx="3998579" cy="281112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Condition::Wait 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semCount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(lock-&gt;nextCount &gt; 0)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else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lock-&gt;mutex.up();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condSem.down 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semCount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11620" name="Text Box 4">
            <a:extLst>
              <a:ext uri="{FF2B5EF4-FFF2-40B4-BE49-F238E27FC236}">
                <a16:creationId xmlns:a16="http://schemas.microsoft.com/office/drawing/2014/main" id="{3A49E955-78F7-8147-BD42-C8CCDBAE4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045" y="2153666"/>
            <a:ext cx="4000328" cy="253963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Condition::Signal 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(semCount &gt; 0)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lock-&gt;nextCount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condSem.up 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lock-&gt;next.down 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lock-&gt;nextCount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}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771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6BC-021C-455A-A871-1DEC63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Synchronization inside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F957-D16D-40F2-BF49-4630504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1FDC-7BBA-4546-B8DC-190EC3CDB1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30E48-5055-4997-B84A-ACE2C6DD0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1CDD8-D760-4928-A96D-4D692802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017322"/>
            <a:ext cx="9050219" cy="60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38EA777-B608-8E4A-8B51-786B3BEF4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passing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362D90CE-C693-414D-B6F5-8829A4C95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4333164" cy="656748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Synchronize by exchanging messages</a:t>
            </a:r>
          </a:p>
          <a:p>
            <a:r>
              <a:rPr lang="en-US" altLang="en-US"/>
              <a:t>Two primitives:</a:t>
            </a:r>
          </a:p>
          <a:p>
            <a:pPr lvl="1"/>
            <a:r>
              <a:rPr lang="en-US" altLang="en-US"/>
              <a:t>Send: send a message</a:t>
            </a:r>
          </a:p>
          <a:p>
            <a:pPr lvl="1"/>
            <a:r>
              <a:rPr lang="en-US" altLang="en-US"/>
              <a:t>Receive: receive a message</a:t>
            </a:r>
          </a:p>
          <a:p>
            <a:pPr lvl="1"/>
            <a:r>
              <a:rPr lang="en-US" altLang="en-US"/>
              <a:t>Both may specify a “channel” to use</a:t>
            </a:r>
          </a:p>
          <a:p>
            <a:r>
              <a:rPr lang="en-US" altLang="en-US"/>
              <a:t>Issue: how does the sender know the receiver got the message?</a:t>
            </a:r>
          </a:p>
          <a:p>
            <a:r>
              <a:rPr lang="en-US" altLang="en-US"/>
              <a:t>Issue: authentication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56E2C-E5A6-0647-BF42-137E615716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726A-A27A-B54E-8233-121EE02C6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CFD0040-F65E-EC40-A57B-7225A8BFBED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987E9-15C3-4036-B172-603C83DB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73" y="2326943"/>
            <a:ext cx="5407840" cy="36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5B0BB18-45FE-C145-86F9-5F2D13AD6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Barriers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53E09A75-9602-D845-8429-42B9F821B4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Used for synchronizing multiple processes</a:t>
            </a:r>
          </a:p>
          <a:p>
            <a:r>
              <a:rPr lang="en-US" altLang="en-US" sz="2646"/>
              <a:t>Processes wait at a “barrier” until all in the group arrive</a:t>
            </a:r>
          </a:p>
          <a:p>
            <a:r>
              <a:rPr lang="en-US" altLang="en-US" sz="2646"/>
              <a:t>After all have arrived, all processes can proceed</a:t>
            </a:r>
          </a:p>
          <a:p>
            <a:r>
              <a:rPr lang="en-US" altLang="en-US" sz="2646"/>
              <a:t>May be implemented using locks and condition variables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7328B6C-4287-814A-93BF-39FD1F8937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8B2F9FDC-8F0A-CC49-98A2-71FB6688B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435E664-CD88-A24A-80C1-346B69324EE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3668" name="Group 4">
            <a:extLst>
              <a:ext uri="{FF2B5EF4-FFF2-40B4-BE49-F238E27FC236}">
                <a16:creationId xmlns:a16="http://schemas.microsoft.com/office/drawing/2014/main" id="{5DF82652-35F2-D940-8DB8-E6E774A60750}"/>
              </a:ext>
            </a:extLst>
          </p:cNvPr>
          <p:cNvGrpSpPr>
            <a:grpSpLocks/>
          </p:cNvGrpSpPr>
          <p:nvPr/>
        </p:nvGrpSpPr>
        <p:grpSpPr bwMode="auto">
          <a:xfrm>
            <a:off x="4032355" y="4031828"/>
            <a:ext cx="1847921" cy="2971373"/>
            <a:chOff x="2304" y="2304"/>
            <a:chExt cx="1056" cy="1698"/>
          </a:xfrm>
        </p:grpSpPr>
        <p:sp>
          <p:nvSpPr>
            <p:cNvPr id="113669" name="Rectangle 5">
              <a:extLst>
                <a:ext uri="{FF2B5EF4-FFF2-40B4-BE49-F238E27FC236}">
                  <a16:creationId xmlns:a16="http://schemas.microsoft.com/office/drawing/2014/main" id="{3D691FCC-E6AD-1948-A18A-99E583F87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04"/>
              <a:ext cx="105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0" name="Text Box 6">
              <a:extLst>
                <a:ext uri="{FF2B5EF4-FFF2-40B4-BE49-F238E27FC236}">
                  <a16:creationId xmlns:a16="http://schemas.microsoft.com/office/drawing/2014/main" id="{B380534E-6F78-C245-8D5B-432FD48F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3600"/>
              <a:ext cx="79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 and D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1" name="Rectangle 7">
              <a:extLst>
                <a:ext uri="{FF2B5EF4-FFF2-40B4-BE49-F238E27FC236}">
                  <a16:creationId xmlns:a16="http://schemas.microsoft.com/office/drawing/2014/main" id="{5AE6E697-84DA-A449-A75E-80E683899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2" name="Oval 8">
              <a:extLst>
                <a:ext uri="{FF2B5EF4-FFF2-40B4-BE49-F238E27FC236}">
                  <a16:creationId xmlns:a16="http://schemas.microsoft.com/office/drawing/2014/main" id="{063126FF-8C4C-A841-BA93-5172AE0A2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73" name="Oval 9">
              <a:extLst>
                <a:ext uri="{FF2B5EF4-FFF2-40B4-BE49-F238E27FC236}">
                  <a16:creationId xmlns:a16="http://schemas.microsoft.com/office/drawing/2014/main" id="{183C1A56-43C7-8744-BE14-B29E1964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010B4514-03DB-8D4A-B368-968930E87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75" name="Oval 11">
              <a:extLst>
                <a:ext uri="{FF2B5EF4-FFF2-40B4-BE49-F238E27FC236}">
                  <a16:creationId xmlns:a16="http://schemas.microsoft.com/office/drawing/2014/main" id="{706B7674-B559-E549-9B1A-68D536650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16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947C7DF1-A321-734F-A39B-680648C9D32B}"/>
              </a:ext>
            </a:extLst>
          </p:cNvPr>
          <p:cNvGrpSpPr>
            <a:grpSpLocks/>
          </p:cNvGrpSpPr>
          <p:nvPr/>
        </p:nvGrpSpPr>
        <p:grpSpPr bwMode="auto">
          <a:xfrm>
            <a:off x="6034272" y="4031828"/>
            <a:ext cx="1021957" cy="2971373"/>
            <a:chOff x="3448" y="2304"/>
            <a:chExt cx="584" cy="1698"/>
          </a:xfrm>
        </p:grpSpPr>
        <p:sp>
          <p:nvSpPr>
            <p:cNvPr id="113677" name="Rectangle 13">
              <a:extLst>
                <a:ext uri="{FF2B5EF4-FFF2-40B4-BE49-F238E27FC236}">
                  <a16:creationId xmlns:a16="http://schemas.microsoft.com/office/drawing/2014/main" id="{0C542A7D-6B2F-A847-BA7F-B52FE810A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04"/>
              <a:ext cx="57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609D6B3D-9AE2-C245-A097-B6D5C6221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8" y="3600"/>
              <a:ext cx="525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9" name="Rectangle 15">
              <a:extLst>
                <a:ext uri="{FF2B5EF4-FFF2-40B4-BE49-F238E27FC236}">
                  <a16:creationId xmlns:a16="http://schemas.microsoft.com/office/drawing/2014/main" id="{0F369217-49B4-BE43-9AA8-36CDC3B76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3A20F2C3-CDA0-524D-A119-7B6A9DE4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352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1" name="Oval 17">
              <a:extLst>
                <a:ext uri="{FF2B5EF4-FFF2-40B4-BE49-F238E27FC236}">
                  <a16:creationId xmlns:a16="http://schemas.microsoft.com/office/drawing/2014/main" id="{BDEF3EA7-2795-E244-B31E-AC3732E37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82" name="Oval 18">
              <a:extLst>
                <a:ext uri="{FF2B5EF4-FFF2-40B4-BE49-F238E27FC236}">
                  <a16:creationId xmlns:a16="http://schemas.microsoft.com/office/drawing/2014/main" id="{44AECA8F-4C1F-8243-A745-72D13E5B3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928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D4044387-3196-2E4F-B87C-2621F7F17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84" name="Group 20">
            <a:extLst>
              <a:ext uri="{FF2B5EF4-FFF2-40B4-BE49-F238E27FC236}">
                <a16:creationId xmlns:a16="http://schemas.microsoft.com/office/drawing/2014/main" id="{BA5133D5-3091-8344-B871-6C3CAA621E02}"/>
              </a:ext>
            </a:extLst>
          </p:cNvPr>
          <p:cNvGrpSpPr>
            <a:grpSpLocks/>
          </p:cNvGrpSpPr>
          <p:nvPr/>
        </p:nvGrpSpPr>
        <p:grpSpPr bwMode="auto">
          <a:xfrm>
            <a:off x="7036979" y="4031828"/>
            <a:ext cx="1977416" cy="2971373"/>
            <a:chOff x="4021" y="2304"/>
            <a:chExt cx="1130" cy="1698"/>
          </a:xfrm>
        </p:grpSpPr>
        <p:sp>
          <p:nvSpPr>
            <p:cNvPr id="113685" name="Rectangle 21">
              <a:extLst>
                <a:ext uri="{FF2B5EF4-FFF2-40B4-BE49-F238E27FC236}">
                  <a16:creationId xmlns:a16="http://schemas.microsoft.com/office/drawing/2014/main" id="{4FBF6428-FD07-FE46-8E61-8E194EA2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304"/>
              <a:ext cx="1008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6" name="Text Box 22">
              <a:extLst>
                <a:ext uri="{FF2B5EF4-FFF2-40B4-BE49-F238E27FC236}">
                  <a16:creationId xmlns:a16="http://schemas.microsoft.com/office/drawing/2014/main" id="{F09F22D4-A8E8-8842-A50B-B0FF1B7B6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1" y="3600"/>
              <a:ext cx="1130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 releases</a:t>
              </a:r>
              <a:b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</a:b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processes</a:t>
              </a:r>
            </a:p>
          </p:txBody>
        </p:sp>
        <p:sp>
          <p:nvSpPr>
            <p:cNvPr id="113687" name="Rectangle 23">
              <a:extLst>
                <a:ext uri="{FF2B5EF4-FFF2-40B4-BE49-F238E27FC236}">
                  <a16:creationId xmlns:a16="http://schemas.microsoft.com/office/drawing/2014/main" id="{1196C6AB-AC06-6146-B3B4-37ED940F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8" name="Oval 24">
              <a:extLst>
                <a:ext uri="{FF2B5EF4-FFF2-40B4-BE49-F238E27FC236}">
                  <a16:creationId xmlns:a16="http://schemas.microsoft.com/office/drawing/2014/main" id="{FA90CC6D-E3C6-DC45-BC18-C35A5284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7E7202E-D5D3-A747-9D1B-F7FC160A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0" name="Oval 26">
              <a:extLst>
                <a:ext uri="{FF2B5EF4-FFF2-40B4-BE49-F238E27FC236}">
                  <a16:creationId xmlns:a16="http://schemas.microsoft.com/office/drawing/2014/main" id="{6F500A15-5B13-334D-9A91-DE6F33595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1" name="Oval 27">
              <a:extLst>
                <a:ext uri="{FF2B5EF4-FFF2-40B4-BE49-F238E27FC236}">
                  <a16:creationId xmlns:a16="http://schemas.microsoft.com/office/drawing/2014/main" id="{8E40E6A0-180A-A140-AA4D-145E8A8EC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92" name="Group 28">
            <a:extLst>
              <a:ext uri="{FF2B5EF4-FFF2-40B4-BE49-F238E27FC236}">
                <a16:creationId xmlns:a16="http://schemas.microsoft.com/office/drawing/2014/main" id="{8B52787E-F13C-F64A-95FC-73E1D8619421}"/>
              </a:ext>
            </a:extLst>
          </p:cNvPr>
          <p:cNvGrpSpPr>
            <a:grpSpLocks/>
          </p:cNvGrpSpPr>
          <p:nvPr/>
        </p:nvGrpSpPr>
        <p:grpSpPr bwMode="auto">
          <a:xfrm>
            <a:off x="1008486" y="4031828"/>
            <a:ext cx="2836628" cy="2971373"/>
            <a:chOff x="576" y="2304"/>
            <a:chExt cx="1621" cy="1698"/>
          </a:xfrm>
        </p:grpSpPr>
        <p:sp>
          <p:nvSpPr>
            <p:cNvPr id="113693" name="Rectangle 29">
              <a:extLst>
                <a:ext uri="{FF2B5EF4-FFF2-40B4-BE49-F238E27FC236}">
                  <a16:creationId xmlns:a16="http://schemas.microsoft.com/office/drawing/2014/main" id="{75BC1CE1-4DB5-F844-8D3E-60A78B8F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04"/>
              <a:ext cx="1584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4" name="Text Box 30">
              <a:extLst>
                <a:ext uri="{FF2B5EF4-FFF2-40B4-BE49-F238E27FC236}">
                  <a16:creationId xmlns:a16="http://schemas.microsoft.com/office/drawing/2014/main" id="{3F01AD55-B3DA-6E4B-874D-F9F81B8CE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600"/>
              <a:ext cx="1621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Processes approaching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95" name="Rectangle 31">
              <a:extLst>
                <a:ext uri="{FF2B5EF4-FFF2-40B4-BE49-F238E27FC236}">
                  <a16:creationId xmlns:a16="http://schemas.microsoft.com/office/drawing/2014/main" id="{B3C7818A-9093-D348-B3DC-24B22256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6" name="Oval 32">
              <a:extLst>
                <a:ext uri="{FF2B5EF4-FFF2-40B4-BE49-F238E27FC236}">
                  <a16:creationId xmlns:a16="http://schemas.microsoft.com/office/drawing/2014/main" id="{92B45288-C480-8741-BBA9-7045977B5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97" name="Oval 33">
              <a:extLst>
                <a:ext uri="{FF2B5EF4-FFF2-40B4-BE49-F238E27FC236}">
                  <a16:creationId xmlns:a16="http://schemas.microsoft.com/office/drawing/2014/main" id="{9F9B1BA0-C5C0-5A4B-B0B3-1BBC15FA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8" name="Oval 34">
              <a:extLst>
                <a:ext uri="{FF2B5EF4-FFF2-40B4-BE49-F238E27FC236}">
                  <a16:creationId xmlns:a16="http://schemas.microsoft.com/office/drawing/2014/main" id="{59745D42-FC42-D245-817B-F52B52850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9" name="Oval 35">
              <a:extLst>
                <a:ext uri="{FF2B5EF4-FFF2-40B4-BE49-F238E27FC236}">
                  <a16:creationId xmlns:a16="http://schemas.microsoft.com/office/drawing/2014/main" id="{BF0010FA-FA7D-9B41-BECD-658A917A2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  <p:sp>
          <p:nvSpPr>
            <p:cNvPr id="113700" name="Line 36">
              <a:extLst>
                <a:ext uri="{FF2B5EF4-FFF2-40B4-BE49-F238E27FC236}">
                  <a16:creationId xmlns:a16="http://schemas.microsoft.com/office/drawing/2014/main" id="{F08B638D-6957-914A-ADA7-554F098F1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49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1" name="Line 37">
              <a:extLst>
                <a:ext uri="{FF2B5EF4-FFF2-40B4-BE49-F238E27FC236}">
                  <a16:creationId xmlns:a16="http://schemas.microsoft.com/office/drawing/2014/main" id="{42682FC1-09D5-2B43-9B1C-B3B1551A6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8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2" name="Line 38">
              <a:extLst>
                <a:ext uri="{FF2B5EF4-FFF2-40B4-BE49-F238E27FC236}">
                  <a16:creationId xmlns:a16="http://schemas.microsoft.com/office/drawing/2014/main" id="{37B7D11D-6689-D941-ABF7-64EA7C68D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07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3" name="Line 39">
              <a:extLst>
                <a:ext uri="{FF2B5EF4-FFF2-40B4-BE49-F238E27FC236}">
                  <a16:creationId xmlns:a16="http://schemas.microsoft.com/office/drawing/2014/main" id="{9F037A54-C64C-5042-891B-025886DD3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/>
              <a:t>Quiz </a:t>
            </a:r>
            <a:r>
              <a:rPr lang="en-US" dirty="0"/>
              <a:t>1 and Homework 4: due 10/8</a:t>
            </a:r>
          </a:p>
          <a:p>
            <a:pPr lvl="1"/>
            <a:r>
              <a:rPr lang="en-US" dirty="0"/>
              <a:t>Lab 2: due on 10/18</a:t>
            </a:r>
          </a:p>
          <a:p>
            <a:pPr lvl="1"/>
            <a:r>
              <a:rPr lang="en-US" dirty="0"/>
              <a:t>Project 2: due on 10/22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0350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CDDC-540B-4AAD-8AB4-1776C733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6195-93E6-47B2-A044-E175F0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2FB6A-2228-4090-8262-895A3F2BB7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7E852-E21C-49CC-9DF1-627ECC534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13976-5557-47F2-9EF8-4A93BF89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1" y="1630576"/>
            <a:ext cx="7536465" cy="50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28A-8674-42BF-A553-2C3612B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6C5A-CC0C-40C3-BD2B-60F0CF3E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sleep and wakeup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E1D9-544E-4B5A-9302-BDE3B0A3F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FD23-2AB7-4671-BD28-264D45A19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68641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662FDEC6-1A57-7A4E-BD61-B4C9C42FB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Classical synchronization problems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CCF0D6A-3A12-D542-BC48-B9C95F391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5" dirty="0"/>
              <a:t>Bounded Buffer</a:t>
            </a:r>
          </a:p>
          <a:p>
            <a:pPr lvl="1"/>
            <a:r>
              <a:rPr lang="en-US" altLang="en-US" sz="1984" dirty="0"/>
              <a:t>Multiple producers and consumers</a:t>
            </a:r>
          </a:p>
          <a:p>
            <a:pPr lvl="1"/>
            <a:r>
              <a:rPr lang="en-US" altLang="en-US" sz="1984" dirty="0"/>
              <a:t>Synchronize access to shared buffer</a:t>
            </a:r>
          </a:p>
          <a:p>
            <a:r>
              <a:rPr lang="en-US" altLang="en-US" sz="2205" dirty="0"/>
              <a:t>Readers &amp; Writers</a:t>
            </a:r>
          </a:p>
          <a:p>
            <a:pPr lvl="1"/>
            <a:r>
              <a:rPr lang="en-US" altLang="en-US" sz="1984" dirty="0"/>
              <a:t>Many processes that may read and/or write</a:t>
            </a:r>
          </a:p>
          <a:p>
            <a:pPr lvl="1"/>
            <a:r>
              <a:rPr lang="en-US" altLang="en-US" sz="1984" dirty="0"/>
              <a:t>Only one writer allowed at any time</a:t>
            </a:r>
          </a:p>
          <a:p>
            <a:pPr lvl="1"/>
            <a:r>
              <a:rPr lang="en-US" altLang="en-US" sz="1984" dirty="0"/>
              <a:t>Many readers allowed, but not while a process is writing</a:t>
            </a:r>
          </a:p>
          <a:p>
            <a:r>
              <a:rPr lang="en-US" altLang="en-US" sz="2205" dirty="0"/>
              <a:t>Dining Philosophers</a:t>
            </a:r>
          </a:p>
          <a:p>
            <a:pPr lvl="1"/>
            <a:r>
              <a:rPr lang="en-US" altLang="en-US" sz="1984" dirty="0"/>
              <a:t>Resource allocation problem</a:t>
            </a:r>
          </a:p>
          <a:p>
            <a:pPr lvl="1"/>
            <a:r>
              <a:rPr lang="en-US" altLang="en-US" sz="1984" dirty="0"/>
              <a:t>N processes and limited resources to perform sequence of tasks</a:t>
            </a:r>
          </a:p>
          <a:p>
            <a:r>
              <a:rPr lang="en-US" altLang="en-US" sz="2205" dirty="0"/>
              <a:t>Goal 1: use semaphores to implement solutions to these problems</a:t>
            </a:r>
          </a:p>
          <a:p>
            <a:r>
              <a:rPr lang="en-US" altLang="en-US" sz="2205" dirty="0"/>
              <a:t>Goal 2: use locks and condition variables to implement solutions to these problems</a:t>
            </a:r>
          </a:p>
          <a:p>
            <a:endParaRPr lang="en-US" altLang="en-US" sz="220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602E-3244-7347-8C4C-7141324C4D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41B87-BBB9-9941-85A4-F6E6D630A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32445C-364B-B74D-9715-C1EFE853EA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79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5">
            <a:extLst>
              <a:ext uri="{FF2B5EF4-FFF2-40B4-BE49-F238E27FC236}">
                <a16:creationId xmlns:a16="http://schemas.microsoft.com/office/drawing/2014/main" id="{61954CF2-0056-D24F-AC34-B313ACE68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Bounded buffer problem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7FDA39D6-D460-F84C-B825-972ADE5DC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Goal: implement producer-consumer without busy waiting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C40539-46F0-494A-8163-8D5BF2850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005030-9F97-AB44-8CA9-4B4CEC2B2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0FE04A3-DC21-3044-BC0A-00533AB3A7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E5A-1921-F146-82EA-0FE11E12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24187"/>
            <a:ext cx="4381500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D752-950F-EC42-BA0B-168F4D9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225732"/>
            <a:ext cx="3213100" cy="147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79090-4942-0947-BB02-9E09A5BC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024187"/>
            <a:ext cx="4381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86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63C7-A3DF-8E4A-88D3-1D297A3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spawning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9A8A-9253-ED4B-B806-A0AAEEA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EE6A-418A-A742-9326-198F0AD77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ED96C-7A9D-E848-93DC-F27A3BDD6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24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D34F3-D006-094E-92E3-E25E1BB7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014537"/>
            <a:ext cx="5880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97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F7CC-CBC9-458C-A4C4-7FEF2B3B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34C-220D-4CA1-99AC-0A21ECF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263B-E7D6-42F0-96CE-FF041FB586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26CC-25FE-4321-90D8-A058371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734EE-3E8F-403F-8361-18EE1ADE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4" y="987727"/>
            <a:ext cx="9227640" cy="61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6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3B47-1930-4A9F-9E13-6CC8546B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Deadlock can happen with a small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DE7-2981-4A08-AA98-C6054F8E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ACF6-04CF-4217-97E4-488B8A9D03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C06D1-4648-4B4D-AFB6-6D6C5A5FF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26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A57D0-305B-48FD-9482-57F430AE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0" y="1156426"/>
            <a:ext cx="8531604" cy="56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45EF-B8DD-45D8-9248-CB1616C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(Another rundown)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C6E4-F453-4F8B-ABFF-07825430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7477B-1BB7-4881-B9CA-398538E0B9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9BAF5-B6DB-44AB-9FDF-94DA0FFE8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27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01B12-2B1E-47C2-970A-3996BA42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6" y="741590"/>
            <a:ext cx="9377457" cy="6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3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C97F-AFCA-4AC8-AFF1-36EBDCDB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states in Bounded Buffer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50F0-DEA0-40BB-97F8-45A5E851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71B4B-3792-4902-9FD2-B9D836037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509EB-D5B3-4A80-8B3B-9E8CE6E05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28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196E3-3FAD-44A3-AA2E-C6D7C306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869296"/>
            <a:ext cx="9384589" cy="62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and Condition Variables</a:t>
            </a:r>
          </a:p>
          <a:p>
            <a:pPr lvl="1"/>
            <a:r>
              <a:rPr lang="en-US" dirty="0"/>
              <a:t>How to use</a:t>
            </a:r>
          </a:p>
          <a:p>
            <a:pPr lvl="1"/>
            <a:r>
              <a:rPr lang="en-US" dirty="0"/>
              <a:t>How to implement (user-level implementation of Hoare semantics)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4D42-8F18-4882-97A4-82789ADF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0724-74D7-4341-B0BA-D4087388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390B7-1CE9-4A77-831A-755EAB2F34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1C4D4-A738-46FB-88F0-20D3CB225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9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2F58-9C18-47CD-A244-694BBC62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AD50-CA5F-42C5-B28B-3C5A51ABB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synchronization mechanisms</a:t>
            </a:r>
          </a:p>
          <a:p>
            <a:r>
              <a:rPr lang="en-US" dirty="0"/>
              <a:t>Classical Process Synchronization Problems</a:t>
            </a:r>
          </a:p>
          <a:p>
            <a:pPr lvl="1"/>
            <a:r>
              <a:rPr lang="en-US" dirty="0"/>
              <a:t>Semaphore-based solutions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9F0BE-30FE-47D0-9E63-10A8FF2C9C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14E1-127E-499B-A093-14343C5CD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84359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7F365B32-B892-9644-B8A9-4981039D7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Condition variables in monitors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0F9697C6-2257-044C-8E34-AC62DE514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Problem: how can a process wait inside a monitor?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Can’t simply sleep: there’s no way for anyone else to enter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Solution: use a condition variable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Condition variables support two operations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Wait(): </a:t>
            </a:r>
            <a:r>
              <a:rPr lang="en-US" altLang="en-US"/>
              <a:t>suspend this process until signaled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Signal(): </a:t>
            </a:r>
            <a:r>
              <a:rPr lang="en-US" altLang="en-US"/>
              <a:t>wake up exactly one process waiting on this condition variable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If no process is waiting, signal has no effect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Signals on condition variables aren’t “saved up”</a:t>
            </a:r>
          </a:p>
          <a:p>
            <a:pPr lvl="3">
              <a:lnSpc>
                <a:spcPct val="90000"/>
              </a:lnSpc>
            </a:pPr>
            <a:r>
              <a:rPr lang="en-US" altLang="en-US" b="1"/>
              <a:t>Different from semaphores!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Condition variables are only usable within monitors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Process must be in monitor to signal on a condition variable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010A4-1F91-904E-B3C8-1167C46C65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943DD-44DA-D14E-86E5-53D56F3B4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C85141F-6C07-2743-8227-4A41011CE6F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88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A881214-C7A5-214A-8E7E-4D686B71D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Locks &amp; condition variables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EB65A8A9-691B-3D4F-B0AA-00914900DB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205"/>
              <a:t>Monitors require native language support</a:t>
            </a:r>
          </a:p>
          <a:p>
            <a:pPr lvl="1"/>
            <a:r>
              <a:rPr lang="en-US" altLang="en-US" sz="1805"/>
              <a:t>What if native support is not there (e.g., in C)?</a:t>
            </a:r>
          </a:p>
          <a:p>
            <a:r>
              <a:rPr lang="en-US" altLang="en-US" sz="2205"/>
              <a:t>Provide monitor support using special data types and procedures</a:t>
            </a:r>
          </a:p>
          <a:p>
            <a:pPr lvl="1"/>
            <a:r>
              <a:rPr lang="en-US" altLang="en-US" sz="1984"/>
              <a:t>Locks (Acquire(), Release())</a:t>
            </a:r>
          </a:p>
          <a:p>
            <a:pPr lvl="1"/>
            <a:r>
              <a:rPr lang="en-US" altLang="en-US" sz="1984"/>
              <a:t>Condition variables (Wait(), Signal())</a:t>
            </a:r>
          </a:p>
          <a:p>
            <a:r>
              <a:rPr lang="en-US" altLang="en-US" sz="2205"/>
              <a:t>Lock usage</a:t>
            </a:r>
          </a:p>
          <a:p>
            <a:pPr lvl="1"/>
            <a:r>
              <a:rPr lang="en-US" altLang="en-US" sz="1984"/>
              <a:t>Acquiring a lock == entering a monitor</a:t>
            </a:r>
          </a:p>
          <a:p>
            <a:pPr lvl="1"/>
            <a:r>
              <a:rPr lang="en-US" altLang="en-US" sz="1984"/>
              <a:t>Releasing a lock == leaving a monitor</a:t>
            </a:r>
          </a:p>
          <a:p>
            <a:r>
              <a:rPr lang="en-US" altLang="en-US" sz="2205"/>
              <a:t>Condition variable usage</a:t>
            </a:r>
          </a:p>
          <a:p>
            <a:pPr lvl="1"/>
            <a:r>
              <a:rPr lang="en-US" altLang="en-US" sz="1984"/>
              <a:t>Each condition variable is associated with exactly one lock</a:t>
            </a:r>
          </a:p>
          <a:p>
            <a:pPr lvl="1"/>
            <a:r>
              <a:rPr lang="en-US" altLang="en-US" sz="1984"/>
              <a:t>Lock must be held to use condition variable</a:t>
            </a:r>
          </a:p>
          <a:p>
            <a:pPr lvl="1"/>
            <a:r>
              <a:rPr lang="en-US" altLang="en-US" sz="1984"/>
              <a:t>Waiting on a condition variable releases the lock implicitly and reacquires the lock upon returning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E58C8-1460-C848-AB84-4F361A9896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C055-C345-0D4E-990E-67395EA45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808CFAD-632A-8E4B-8322-6B2EA8D2EDF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9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AEF7-50FF-472F-85F4-A9DABECB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three steps of the wait()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FE1C-8604-4B18-B2C3-A5C47C1B0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561E2-35ED-47F5-B546-8F3C670DB5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A874-CC84-401C-B847-9656C084B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6A74-3530-4742-B1CD-065576F2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25" y="1321770"/>
            <a:ext cx="7372725" cy="49161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98851-DE93-467A-8F6D-4EABC5EF59F2}"/>
              </a:ext>
            </a:extLst>
          </p:cNvPr>
          <p:cNvGrpSpPr/>
          <p:nvPr/>
        </p:nvGrpSpPr>
        <p:grpSpPr>
          <a:xfrm>
            <a:off x="3599694" y="1544970"/>
            <a:ext cx="659880" cy="631440"/>
            <a:chOff x="3599694" y="1544970"/>
            <a:chExt cx="65988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9AB03E-E00B-4665-8938-A52D200A126E}"/>
                    </a:ext>
                  </a:extLst>
                </p14:cNvPr>
                <p14:cNvContentPartPr/>
                <p14:nvPr/>
              </p14:nvContentPartPr>
              <p14:xfrm>
                <a:off x="3599694" y="1544970"/>
                <a:ext cx="340920" cy="63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9AB03E-E00B-4665-8938-A52D200A12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0694" y="1535970"/>
                  <a:ext cx="35856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C28E9B-61EC-4ED5-BB24-7FAD3C4889FF}"/>
                    </a:ext>
                  </a:extLst>
                </p14:cNvPr>
                <p14:cNvContentPartPr/>
                <p14:nvPr/>
              </p14:nvContentPartPr>
              <p14:xfrm>
                <a:off x="3877974" y="1871490"/>
                <a:ext cx="381600" cy="28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C28E9B-61EC-4ED5-BB24-7FAD3C4889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68974" y="1862490"/>
                  <a:ext cx="399240" cy="30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121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6A14-21D4-4E76-BE58-7B2900B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Monitors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35A1-487E-4387-BB59-6CFD3C690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33020-91DF-406C-BDF8-7BB7BF467A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233A6-9686-4FCD-A425-B022D6268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1C212-391A-410A-B4C1-AC9F6CF8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53" y="1266731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6453</TotalTime>
  <Words>1203</Words>
  <Application>Microsoft Office PowerPoint</Application>
  <PresentationFormat>Custom</PresentationFormat>
  <Paragraphs>232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Helvetica</vt:lpstr>
      <vt:lpstr>Monaco</vt:lpstr>
      <vt:lpstr>Times New Roman</vt:lpstr>
      <vt:lpstr>Office Theme</vt:lpstr>
      <vt:lpstr>Introduction to Operating Systems CS/COE 1550</vt:lpstr>
      <vt:lpstr>Announcements</vt:lpstr>
      <vt:lpstr>Last Lecture …</vt:lpstr>
      <vt:lpstr>Muddiest Points</vt:lpstr>
      <vt:lpstr>Today …</vt:lpstr>
      <vt:lpstr>Condition variables in monitors</vt:lpstr>
      <vt:lpstr>Locks &amp; condition variables</vt:lpstr>
      <vt:lpstr>The three steps of the wait() operation</vt:lpstr>
      <vt:lpstr>Adding Monitors in C</vt:lpstr>
      <vt:lpstr>Monitor semantics</vt:lpstr>
      <vt:lpstr>Signaling and Signaled Processes</vt:lpstr>
      <vt:lpstr>Condition Variables wait()</vt:lpstr>
      <vt:lpstr>Using while instead of if with wait()</vt:lpstr>
      <vt:lpstr>Lock and Condition Variable Implementation</vt:lpstr>
      <vt:lpstr>Implementing locks with semaphores</vt:lpstr>
      <vt:lpstr>Implementing condition variables</vt:lpstr>
      <vt:lpstr>Process Synchronization inside Monitors</vt:lpstr>
      <vt:lpstr>Message passing</vt:lpstr>
      <vt:lpstr>Barriers</vt:lpstr>
      <vt:lpstr>Barriers Example</vt:lpstr>
      <vt:lpstr>Xv6 Walkthrough</vt:lpstr>
      <vt:lpstr>Classical synchronization problems</vt:lpstr>
      <vt:lpstr>Bounded buffer problem</vt:lpstr>
      <vt:lpstr>Thread spawning</vt:lpstr>
      <vt:lpstr>Tracing the solution</vt:lpstr>
      <vt:lpstr>Deadlock can happen with a small mistake</vt:lpstr>
      <vt:lpstr>Bounded Buffer (Another rundown)</vt:lpstr>
      <vt:lpstr>Possible states in Bounded Buffer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2022-02-08T14:16:12Z</dcterms:modified>
</cp:coreProperties>
</file>